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2" r:id="rId5"/>
    <p:sldId id="264" r:id="rId6"/>
    <p:sldId id="266" r:id="rId7"/>
    <p:sldId id="268" r:id="rId8"/>
    <p:sldId id="270" r:id="rId9"/>
    <p:sldId id="272" r:id="rId10"/>
    <p:sldId id="273" r:id="rId11"/>
    <p:sldId id="274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8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492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5059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3702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049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4455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7439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7653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376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3657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7583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1393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CC389-8FD0-4217-8163-6CB4E0784824}" type="datetimeFigureOut">
              <a:rPr kumimoji="1" lang="ja-JP" altLang="en-US" smtClean="0"/>
              <a:t>2016/11/9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2CA6B-FDEA-4365-AD53-0E62793AB9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533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771022"/>
            <a:ext cx="10316094" cy="5940547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731520" y="124691"/>
            <a:ext cx="2374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データベース基礎課題</a:t>
            </a:r>
            <a:endParaRPr kumimoji="1" lang="en-US" altLang="ja-JP" dirty="0" smtClean="0"/>
          </a:p>
          <a:p>
            <a:r>
              <a:rPr kumimoji="1" lang="ja-JP" altLang="en-US" dirty="0" smtClean="0"/>
              <a:t>課題１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27591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97" y="347757"/>
            <a:ext cx="11425845" cy="642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452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39" y="298731"/>
            <a:ext cx="11242348" cy="632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77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28" y="676522"/>
            <a:ext cx="10738066" cy="6040162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559328" y="249000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課題</a:t>
            </a:r>
            <a:r>
              <a:rPr kumimoji="1" lang="en-US" altLang="ja-JP" dirty="0" smtClean="0"/>
              <a:t>2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92376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845" y="628753"/>
            <a:ext cx="10693401" cy="6015038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621297" y="191193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課題</a:t>
            </a:r>
            <a:r>
              <a:rPr kumimoji="1" lang="en-US" altLang="ja-JP" dirty="0" smtClean="0"/>
              <a:t>3</a:t>
            </a:r>
            <a:r>
              <a:rPr kumimoji="1" lang="en-US" altLang="ja-JP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89031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93" y="656704"/>
            <a:ext cx="10566537" cy="5943677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800193" y="191193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課題</a:t>
            </a:r>
            <a:r>
              <a:rPr kumimoji="1" lang="en-US" altLang="ja-JP" dirty="0" smtClean="0"/>
              <a:t>4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3467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04" y="557569"/>
            <a:ext cx="10764982" cy="6055302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590204" y="108066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課題</a:t>
            </a:r>
            <a:r>
              <a:rPr lang="en-US" altLang="ja-JP" dirty="0" smtClean="0"/>
              <a:t>5</a:t>
            </a:r>
            <a:r>
              <a:rPr kumimoji="1" lang="ja-JP" altLang="en-US" dirty="0" smtClean="0"/>
              <a:t>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7448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423" y="567266"/>
            <a:ext cx="10724444" cy="6032500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739423" y="127001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課題</a:t>
            </a:r>
            <a:r>
              <a:rPr kumimoji="1" lang="en-US" altLang="ja-JP" dirty="0" smtClean="0"/>
              <a:t>6</a:t>
            </a:r>
            <a:r>
              <a:rPr kumimoji="1" lang="en-US" altLang="ja-JP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4094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808" y="590204"/>
            <a:ext cx="10761665" cy="6053437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561808" y="149629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課題</a:t>
            </a:r>
            <a:r>
              <a:rPr kumimoji="1" lang="en-US" altLang="ja-JP" dirty="0" smtClean="0"/>
              <a:t>7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1350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212" y="559654"/>
            <a:ext cx="10732348" cy="6036946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606212" y="108065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課題</a:t>
            </a:r>
            <a:r>
              <a:rPr kumimoji="1" lang="en-US" altLang="ja-JP" dirty="0" smtClean="0"/>
              <a:t>8</a:t>
            </a:r>
            <a:r>
              <a:rPr kumimoji="1" lang="en-US" altLang="ja-JP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78791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03" y="571547"/>
            <a:ext cx="10905527" cy="6134359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590203" y="141317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課題</a:t>
            </a:r>
            <a:r>
              <a:rPr kumimoji="1" lang="en-US" altLang="ja-JP" dirty="0" smtClean="0"/>
              <a:t>9)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45580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30</Words>
  <Application>Microsoft Office PowerPoint</Application>
  <PresentationFormat>ワイド画面</PresentationFormat>
  <Paragraphs>10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進藤　友弥</dc:creator>
  <cp:lastModifiedBy>進藤　友弥</cp:lastModifiedBy>
  <cp:revision>12</cp:revision>
  <dcterms:created xsi:type="dcterms:W3CDTF">2016-11-04T06:47:03Z</dcterms:created>
  <dcterms:modified xsi:type="dcterms:W3CDTF">2016-11-09T06:08:07Z</dcterms:modified>
</cp:coreProperties>
</file>

<file path=docProps/thumbnail.jpeg>
</file>